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5" r:id="rId6"/>
    <p:sldId id="263" r:id="rId7"/>
    <p:sldId id="269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94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1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2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E622-520F-4A10-9615-D3FF0E0DC25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4F315-9D89-4D50-893D-64AC364E5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8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лешмоб _Заединщики_ — МЫ-ЭТО ТЫ, СТРАНА! (www.lightaudio.ru)">
            <a:hlinkClick r:id="" action="ppaction://media"/>
            <a:extLst>
              <a:ext uri="{FF2B5EF4-FFF2-40B4-BE49-F238E27FC236}">
                <a16:creationId xmlns:a16="http://schemas.microsoft.com/office/drawing/2014/main" id="{75E48884-DC78-4671-B158-504491F07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 Днем рождения, РДШ!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Пусть наша большая и дружная семья Российского движения школьников становится все больше и крепче с каждым днем. И продолжает сеять разумное и доброе!</a:t>
            </a:r>
          </a:p>
          <a:p>
            <a:r>
              <a:rPr lang="ru-RU" dirty="0"/>
              <a:t>Прекрасно, что в России есть такое движение, которое помогает каждому ребенку проявлять себя, способствует его социализации в обществе.</a:t>
            </a:r>
          </a:p>
        </p:txBody>
      </p:sp>
    </p:spTree>
    <p:extLst>
      <p:ext uri="{BB962C8B-B14F-4D97-AF65-F5344CB8AC3E}">
        <p14:creationId xmlns:p14="http://schemas.microsoft.com/office/powerpoint/2010/main" val="10607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+mn-lt"/>
              </a:rPr>
              <a:t>Детская общественная организация «Высота»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70C0"/>
                </a:solidFill>
              </a:rPr>
              <a:t>Поздравляет</a:t>
            </a:r>
          </a:p>
          <a:p>
            <a:pPr marL="0" indent="0" algn="ctr">
              <a:buNone/>
            </a:pPr>
            <a:endParaRPr lang="ru-RU" sz="5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5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8800" b="1" dirty="0">
                <a:solidFill>
                  <a:srgbClr val="FF0000"/>
                </a:solidFill>
              </a:rPr>
              <a:t>С Днем рождения!</a:t>
            </a:r>
          </a:p>
        </p:txBody>
      </p:sp>
    </p:spTree>
    <p:extLst>
      <p:ext uri="{BB962C8B-B14F-4D97-AF65-F5344CB8AC3E}">
        <p14:creationId xmlns:p14="http://schemas.microsoft.com/office/powerpoint/2010/main" val="35030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Символика детского движения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1690688"/>
            <a:ext cx="2271251" cy="27043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06" y="1474839"/>
            <a:ext cx="4277033" cy="284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39" y="1871662"/>
            <a:ext cx="4748980" cy="4110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251" y="4781862"/>
            <a:ext cx="227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ДОО «Высота»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7717" y="4781862"/>
            <a:ext cx="30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Военно-патриотический клуб «Авангард»</a:t>
            </a:r>
          </a:p>
        </p:txBody>
      </p:sp>
    </p:spTree>
    <p:extLst>
      <p:ext uri="{BB962C8B-B14F-4D97-AF65-F5344CB8AC3E}">
        <p14:creationId xmlns:p14="http://schemas.microsoft.com/office/powerpoint/2010/main" val="2897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Союз детских организаций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Военно-патриотический клуб « Авангард»</a:t>
            </a:r>
          </a:p>
          <a:p>
            <a:r>
              <a:rPr lang="ru-RU" b="1" dirty="0">
                <a:solidFill>
                  <a:srgbClr val="002060"/>
                </a:solidFill>
              </a:rPr>
              <a:t>Юнармия</a:t>
            </a:r>
          </a:p>
          <a:p>
            <a:r>
              <a:rPr lang="ru-RU" b="1" dirty="0">
                <a:solidFill>
                  <a:srgbClr val="002060"/>
                </a:solidFill>
              </a:rPr>
              <a:t>Волонтеры « Рука надежды»</a:t>
            </a:r>
          </a:p>
          <a:p>
            <a:r>
              <a:rPr lang="ru-RU" b="1" dirty="0">
                <a:solidFill>
                  <a:srgbClr val="002060"/>
                </a:solidFill>
              </a:rPr>
              <a:t>ДОО «Высота»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7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Работа с детьми ведется по нескольким направлениям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 Духовно-нравственное»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«Общеинтеллектуальное»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«Социальное»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«Спортивно-оздоровительное»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«Военно-патриотическое»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Каждый подросток может найти себе дело по душе: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941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творчество, спорт, военно-патриотический клуб и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2957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1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135</Words>
  <Application>Microsoft Office PowerPoint</Application>
  <PresentationFormat>Широкоэкранный</PresentationFormat>
  <Paragraphs>24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Детская общественная организация «Высота»</vt:lpstr>
      <vt:lpstr>Символика детского движения</vt:lpstr>
      <vt:lpstr>Союз детских организаций</vt:lpstr>
      <vt:lpstr>Работа с детьми ведется по нескольким направлениям</vt:lpstr>
      <vt:lpstr>Каждый подросток может найти себе дело по душе: </vt:lpstr>
      <vt:lpstr>Презентация PowerPoint</vt:lpstr>
      <vt:lpstr>Презентация PowerPoint</vt:lpstr>
      <vt:lpstr>Презентация PowerPoint</vt:lpstr>
      <vt:lpstr>С Днем рождения, РДШ!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вожатый</cp:lastModifiedBy>
  <cp:revision>20</cp:revision>
  <dcterms:created xsi:type="dcterms:W3CDTF">2022-10-28T17:22:39Z</dcterms:created>
  <dcterms:modified xsi:type="dcterms:W3CDTF">2022-11-01T06:41:08Z</dcterms:modified>
</cp:coreProperties>
</file>