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7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47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5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9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2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3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7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B8F0-9AB9-4B79-9A0B-21D190E9A5AB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4463-1B60-4900-9F5D-6C6B38729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9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Тема урока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0"/>
            <a:ext cx="9753600" cy="73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0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6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06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21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08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6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41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58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20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68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39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715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2022-03-09T12:48:21Z</dcterms:created>
  <dcterms:modified xsi:type="dcterms:W3CDTF">2022-03-09T13:00:18Z</dcterms:modified>
</cp:coreProperties>
</file>